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Google Sans SemiBold"/>
      <p:regular r:id="rId15"/>
      <p:bold r:id="rId16"/>
      <p:italic r:id="rId17"/>
      <p:boldItalic r:id="rId18"/>
    </p:embeddedFont>
    <p:embeddedFont>
      <p:font typeface="Google Sans"/>
      <p:regular r:id="rId19"/>
      <p:bold r:id="rId20"/>
      <p:italic r:id="rId21"/>
      <p:boldItalic r:id="rId22"/>
    </p:embeddedFont>
    <p:embeddedFont>
      <p:font typeface="Google Sans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.fntdata"/><Relationship Id="rId22" Type="http://schemas.openxmlformats.org/officeDocument/2006/relationships/font" Target="fonts/GoogleSans-boldItalic.fntdata"/><Relationship Id="rId21" Type="http://schemas.openxmlformats.org/officeDocument/2006/relationships/font" Target="fonts/GoogleSans-italic.fntdata"/><Relationship Id="rId24" Type="http://schemas.openxmlformats.org/officeDocument/2006/relationships/font" Target="fonts/GoogleSansMedium-bold.fntdata"/><Relationship Id="rId23" Type="http://schemas.openxmlformats.org/officeDocument/2006/relationships/font" Target="fonts/Google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Medium-boldItalic.fntdata"/><Relationship Id="rId25" Type="http://schemas.openxmlformats.org/officeDocument/2006/relationships/font" Target="fonts/Google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GoogleSans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GoogleSansSemiBold-italic.fntdata"/><Relationship Id="rId16" Type="http://schemas.openxmlformats.org/officeDocument/2006/relationships/font" Target="fonts/GoogleSansSemiBold-bold.fntdata"/><Relationship Id="rId19" Type="http://schemas.openxmlformats.org/officeDocument/2006/relationships/font" Target="fonts/GoogleSans-regular.fntdata"/><Relationship Id="rId18" Type="http://schemas.openxmlformats.org/officeDocument/2006/relationships/font" Target="fonts/GoogleSans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a24e698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a24e698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a24e6989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a24e6989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a24e6989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a24e6989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a24e6989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a24e6989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a24e6989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a24e6989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a24e6989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a24e6989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a24e6989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a24e6989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a24e6989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a24e6989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a24e6989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a24e6989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1300" y="1810533"/>
            <a:ext cx="5712701" cy="33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25" y="1317525"/>
            <a:ext cx="3772256" cy="1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21" y="280984"/>
            <a:ext cx="2417449" cy="2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202025" y="757825"/>
            <a:ext cx="412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India Edu Program</a:t>
            </a:r>
            <a:endParaRPr b="1" sz="1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3F3F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9125" y="2545600"/>
            <a:ext cx="4444877" cy="25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2169" y="797300"/>
            <a:ext cx="3021107" cy="132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10896" y="1600200"/>
            <a:ext cx="50658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310896" y="2167128"/>
            <a:ext cx="5065800" cy="25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>
            <a:off x="4530000" y="199825"/>
            <a:ext cx="412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India Edu Program</a:t>
            </a:r>
            <a:endParaRPr b="1" sz="1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29" l="0" r="0" t="19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7925" y="473825"/>
            <a:ext cx="1151924" cy="5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441425" y="503650"/>
            <a:ext cx="7051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41425" y="1442550"/>
            <a:ext cx="8031000" cy="32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775" y="3849350"/>
            <a:ext cx="2214226" cy="12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7925" y="473825"/>
            <a:ext cx="1151924" cy="5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441425" y="503650"/>
            <a:ext cx="7051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66344" y="1417320"/>
            <a:ext cx="3840600" cy="3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809744" y="1417320"/>
            <a:ext cx="3840600" cy="3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7925" y="616900"/>
            <a:ext cx="1151924" cy="5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type="title"/>
          </p:nvPr>
        </p:nvSpPr>
        <p:spPr>
          <a:xfrm>
            <a:off x="4832125" y="1972800"/>
            <a:ext cx="3858900" cy="11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41" name="Google Shape;41;p6"/>
          <p:cNvSpPr txBox="1"/>
          <p:nvPr/>
        </p:nvSpPr>
        <p:spPr>
          <a:xfrm>
            <a:off x="4559350" y="304825"/>
            <a:ext cx="41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India Edu Program</a:t>
            </a:r>
            <a:endParaRPr b="1"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7925" y="473825"/>
            <a:ext cx="1151924" cy="5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425675" y="425675"/>
            <a:ext cx="38547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41425" y="1108925"/>
            <a:ext cx="3838800" cy="35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/>
        </p:nvSpPr>
        <p:spPr>
          <a:xfrm>
            <a:off x="4559350" y="157050"/>
            <a:ext cx="41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India Edu Program</a:t>
            </a:r>
            <a:endParaRPr b="1"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DCAE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9025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27925" y="526350"/>
            <a:ext cx="1151924" cy="5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4559350" y="157050"/>
            <a:ext cx="41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India Edu Program</a:t>
            </a:r>
            <a:endParaRPr b="1"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99775" y="427425"/>
            <a:ext cx="1151924" cy="5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type="title"/>
          </p:nvPr>
        </p:nvSpPr>
        <p:spPr>
          <a:xfrm>
            <a:off x="78825" y="977650"/>
            <a:ext cx="4343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78925" y="1962800"/>
            <a:ext cx="4343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4686300" y="977650"/>
            <a:ext cx="4343400" cy="3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4831200" y="108200"/>
            <a:ext cx="41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India Edu Program</a:t>
            </a:r>
            <a:endParaRPr b="1"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1300" y="1810533"/>
            <a:ext cx="5712701" cy="33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190" y="1459150"/>
            <a:ext cx="3027963" cy="13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type="title"/>
          </p:nvPr>
        </p:nvSpPr>
        <p:spPr>
          <a:xfrm>
            <a:off x="3431288" y="1459150"/>
            <a:ext cx="53310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67" name="Google Shape;6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92" y="280984"/>
            <a:ext cx="2417449" cy="2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202025" y="872300"/>
            <a:ext cx="412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India Edu Program</a:t>
            </a:r>
            <a:endParaRPr b="1" sz="19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310896" y="1600200"/>
            <a:ext cx="50658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310896" y="2167128"/>
            <a:ext cx="5065800" cy="25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441425" y="503650"/>
            <a:ext cx="7051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441425" y="1442550"/>
            <a:ext cx="8031000" cy="32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441425" y="503650"/>
            <a:ext cx="7051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466344" y="1417320"/>
            <a:ext cx="3840600" cy="3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2" type="body"/>
          </p:nvPr>
        </p:nvSpPr>
        <p:spPr>
          <a:xfrm>
            <a:off x="4809744" y="1417320"/>
            <a:ext cx="3840600" cy="3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4832125" y="1972800"/>
            <a:ext cx="38589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425675" y="425675"/>
            <a:ext cx="38547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441425" y="1119475"/>
            <a:ext cx="3838800" cy="35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90250" y="450150"/>
            <a:ext cx="63678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78825" y="977650"/>
            <a:ext cx="43434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78925" y="1962800"/>
            <a:ext cx="4343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4686300" y="977650"/>
            <a:ext cx="4343400" cy="3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431288" y="1459150"/>
            <a:ext cx="5331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AI Campus Fes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93C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